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8" r:id="rId8"/>
    <p:sldId id="269" r:id="rId9"/>
    <p:sldId id="271" r:id="rId10"/>
    <p:sldId id="272" r:id="rId11"/>
    <p:sldId id="273" r:id="rId12"/>
    <p:sldId id="274" r:id="rId13"/>
    <p:sldId id="261" r:id="rId14"/>
    <p:sldId id="262" r:id="rId15"/>
    <p:sldId id="264" r:id="rId16"/>
    <p:sldId id="267"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300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423788" cy="369332"/>
          </a:xfrm>
          <a:prstGeom prst="rect">
            <a:avLst/>
          </a:prstGeom>
        </p:spPr>
        <p:txBody>
          <a:bodyPr wrap="none">
            <a:spAutoFit/>
          </a:bodyPr>
          <a:lstStyle/>
          <a:p>
            <a:r>
              <a:rPr lang="ja-JP" altLang="en-US" dirty="0"/>
              <a:t>移動力　</a:t>
            </a:r>
            <a:r>
              <a:rPr lang="en-US" altLang="ja-JP" dirty="0"/>
              <a:t>2.4</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492716" cy="369332"/>
          </a:xfrm>
          <a:prstGeom prst="rect">
            <a:avLst/>
          </a:prstGeom>
        </p:spPr>
        <p:txBody>
          <a:bodyPr wrap="none">
            <a:spAutoFit/>
          </a:bodyPr>
          <a:lstStyle/>
          <a:p>
            <a:r>
              <a:rPr lang="ja-JP" altLang="en-US" dirty="0"/>
              <a:t>攻撃力　</a:t>
            </a:r>
            <a:r>
              <a:rPr lang="en-US" altLang="ja-JP" dirty="0"/>
              <a:t>115</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980577" cy="646331"/>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492716" cy="369332"/>
          </a:xfrm>
          <a:prstGeom prst="rect">
            <a:avLst/>
          </a:prstGeom>
        </p:spPr>
        <p:txBody>
          <a:bodyPr wrap="none">
            <a:spAutoFit/>
          </a:bodyPr>
          <a:lstStyle/>
          <a:p>
            <a:r>
              <a:rPr lang="ja-JP" altLang="en-US" dirty="0"/>
              <a:t>防御力　</a:t>
            </a:r>
            <a:r>
              <a:rPr lang="en-US" altLang="ja-JP" dirty="0"/>
              <a:t>200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3000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236236" cy="369332"/>
          </a:xfrm>
          <a:prstGeom prst="rect">
            <a:avLst/>
          </a:prstGeom>
        </p:spPr>
        <p:txBody>
          <a:bodyPr wrap="none">
            <a:spAutoFit/>
          </a:bodyPr>
          <a:lstStyle/>
          <a:p>
            <a:r>
              <a:rPr lang="ja-JP" altLang="en-US" dirty="0"/>
              <a:t>移動力　</a:t>
            </a:r>
            <a:r>
              <a:rPr lang="en-US" altLang="ja-JP" dirty="0"/>
              <a:t>3</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620957" cy="369332"/>
          </a:xfrm>
          <a:prstGeom prst="rect">
            <a:avLst/>
          </a:prstGeom>
        </p:spPr>
        <p:txBody>
          <a:bodyPr wrap="none">
            <a:spAutoFit/>
          </a:bodyPr>
          <a:lstStyle/>
          <a:p>
            <a:r>
              <a:rPr lang="ja-JP" altLang="en-US" dirty="0"/>
              <a:t>攻撃力　</a:t>
            </a:r>
            <a:r>
              <a:rPr lang="en-US" altLang="ja-JP" dirty="0"/>
              <a:t>1150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r>
              <a:rPr lang="ja-JP" altLang="en-US" dirty="0"/>
              <a:t>野獣の本性</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620957" cy="369332"/>
          </a:xfrm>
          <a:prstGeom prst="rect">
            <a:avLst/>
          </a:prstGeom>
        </p:spPr>
        <p:txBody>
          <a:bodyPr wrap="none">
            <a:spAutoFit/>
          </a:bodyPr>
          <a:lstStyle/>
          <a:p>
            <a:r>
              <a:rPr lang="ja-JP" altLang="en-US" dirty="0"/>
              <a:t>防御力　</a:t>
            </a:r>
            <a:r>
              <a:rPr lang="en-US" altLang="ja-JP" dirty="0"/>
              <a:t>2000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5705408" cy="369332"/>
          </a:xfrm>
          <a:prstGeom prst="rect">
            <a:avLst/>
          </a:prstGeom>
        </p:spPr>
        <p:txBody>
          <a:bodyPr wrap="none">
            <a:spAutoFit/>
          </a:bodyPr>
          <a:lstStyle/>
          <a:p>
            <a:r>
              <a:rPr lang="en-US" altLang="ja-JP" dirty="0"/>
              <a:t>※</a:t>
            </a:r>
            <a:r>
              <a:rPr lang="ja-JP" altLang="en-US" dirty="0"/>
              <a:t>野獣の本性とは範囲攻撃と自分の移動力が上昇する</a:t>
            </a:r>
          </a:p>
        </p:txBody>
      </p:sp>
      <p:pic>
        <p:nvPicPr>
          <p:cNvPr id="7" name="図 6">
            <a:extLst>
              <a:ext uri="{FF2B5EF4-FFF2-40B4-BE49-F238E27FC236}">
                <a16:creationId xmlns:a16="http://schemas.microsoft.com/office/drawing/2014/main" id="{0D1778B0-1093-4717-B7A1-E5376D320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66" y="2201792"/>
            <a:ext cx="2414611" cy="2414611"/>
          </a:xfrm>
          <a:prstGeom prst="rect">
            <a:avLst/>
          </a:prstGeom>
        </p:spPr>
      </p:pic>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pic>
        <p:nvPicPr>
          <p:cNvPr id="15" name="図 14">
            <a:extLst>
              <a:ext uri="{FF2B5EF4-FFF2-40B4-BE49-F238E27FC236}">
                <a16:creationId xmlns:a16="http://schemas.microsoft.com/office/drawing/2014/main" id="{11406AB3-CFBA-4702-BB48-D0D316A87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86" y="62662"/>
            <a:ext cx="3837265" cy="3837265"/>
          </a:xfrm>
          <a:prstGeom prst="rect">
            <a:avLst/>
          </a:prstGeom>
        </p:spPr>
      </p:pic>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6186309" cy="369332"/>
          </a:xfrm>
          <a:prstGeom prst="rect">
            <a:avLst/>
          </a:prstGeom>
        </p:spPr>
        <p:txBody>
          <a:bodyPr wrap="none">
            <a:spAutoFit/>
          </a:bodyPr>
          <a:lstStyle/>
          <a:p>
            <a:r>
              <a:rPr lang="en-US" altLang="ja-JP" dirty="0"/>
              <a:t>※</a:t>
            </a:r>
            <a:r>
              <a:rPr lang="ja-JP" altLang="en-US" dirty="0"/>
              <a:t>野獣の本性が発動中にジャンプすると範囲攻撃ができる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361308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933269" cy="369332"/>
          </a:xfrm>
          <a:prstGeom prst="rect">
            <a:avLst/>
          </a:prstGeom>
        </p:spPr>
        <p:txBody>
          <a:bodyPr wrap="none">
            <a:spAutoFit/>
          </a:bodyPr>
          <a:lstStyle/>
          <a:p>
            <a:r>
              <a:rPr lang="en-US" altLang="ja-JP" dirty="0"/>
              <a:t>HP </a:t>
            </a:r>
            <a:r>
              <a:rPr lang="ja-JP" altLang="en-US" dirty="0"/>
              <a:t>　</a:t>
            </a:r>
            <a:r>
              <a:rPr lang="en-US" altLang="ja-JP" dirty="0"/>
              <a:t>5</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3</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1</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1</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316934" cy="369332"/>
          </a:xfrm>
          <a:prstGeom prst="rect">
            <a:avLst/>
          </a:prstGeom>
        </p:spPr>
        <p:txBody>
          <a:bodyPr wrap="none">
            <a:spAutoFit/>
          </a:bodyPr>
          <a:lstStyle/>
          <a:p>
            <a:r>
              <a:rPr lang="ja-JP" altLang="en-US" dirty="0"/>
              <a:t>初期の特殊攻撃  遠距離攻撃　</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25</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364476" cy="369332"/>
          </a:xfrm>
          <a:prstGeom prst="rect">
            <a:avLst/>
          </a:prstGeom>
        </p:spPr>
        <p:txBody>
          <a:bodyPr wrap="none">
            <a:spAutoFit/>
          </a:bodyPr>
          <a:lstStyle/>
          <a:p>
            <a:r>
              <a:rPr lang="ja-JP" altLang="en-US" dirty="0"/>
              <a:t>防御力　</a:t>
            </a:r>
            <a:r>
              <a:rPr lang="en-US" altLang="ja-JP" dirty="0"/>
              <a:t>25</a:t>
            </a:r>
            <a:endParaRPr lang="ja-JP" altLang="en-US" dirty="0"/>
          </a:p>
        </p:txBody>
      </p:sp>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4108817" cy="369332"/>
          </a:xfrm>
          <a:prstGeom prst="rect">
            <a:avLst/>
          </a:prstGeom>
        </p:spPr>
        <p:txBody>
          <a:bodyPr wrap="none">
            <a:spAutoFit/>
          </a:bodyPr>
          <a:lstStyle/>
          <a:p>
            <a:r>
              <a:rPr lang="en-US" altLang="ja-JP" dirty="0"/>
              <a:t>※</a:t>
            </a:r>
            <a:r>
              <a:rPr lang="ja-JP" altLang="en-US" dirty="0"/>
              <a:t>遠距離攻撃は弾みたいなものを出す</a:t>
            </a:r>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pic>
        <p:nvPicPr>
          <p:cNvPr id="29" name="図 28">
            <a:extLst>
              <a:ext uri="{FF2B5EF4-FFF2-40B4-BE49-F238E27FC236}">
                <a16:creationId xmlns:a16="http://schemas.microsoft.com/office/drawing/2014/main" id="{9F98864A-26F3-448D-8A94-AF2F5CC2B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82" y="2143466"/>
            <a:ext cx="1151357" cy="1092350"/>
          </a:xfrm>
          <a:prstGeom prst="rect">
            <a:avLst/>
          </a:prstGeom>
        </p:spPr>
      </p:pic>
      <p:pic>
        <p:nvPicPr>
          <p:cNvPr id="33" name="図 32">
            <a:extLst>
              <a:ext uri="{FF2B5EF4-FFF2-40B4-BE49-F238E27FC236}">
                <a16:creationId xmlns:a16="http://schemas.microsoft.com/office/drawing/2014/main" id="{10A594DE-F0D9-487C-A9EC-4B2444B5F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217" y="1993883"/>
            <a:ext cx="1860610" cy="1765254"/>
          </a:xfrm>
          <a:prstGeom prst="rect">
            <a:avLst/>
          </a:prstGeom>
        </p:spPr>
      </p:pic>
      <p:sp>
        <p:nvSpPr>
          <p:cNvPr id="34" name="正方形/長方形 33">
            <a:extLst>
              <a:ext uri="{FF2B5EF4-FFF2-40B4-BE49-F238E27FC236}">
                <a16:creationId xmlns:a16="http://schemas.microsoft.com/office/drawing/2014/main" id="{3F3503AE-1D07-4D1B-B8E6-219F446D3E4F}"/>
              </a:ext>
            </a:extLst>
          </p:cNvPr>
          <p:cNvSpPr/>
          <p:nvPr/>
        </p:nvSpPr>
        <p:spPr>
          <a:xfrm>
            <a:off x="6204917" y="5804583"/>
            <a:ext cx="2492990" cy="369332"/>
          </a:xfrm>
          <a:prstGeom prst="rect">
            <a:avLst/>
          </a:prstGeom>
        </p:spPr>
        <p:txBody>
          <a:bodyPr wrap="none">
            <a:spAutoFit/>
          </a:bodyPr>
          <a:lstStyle/>
          <a:p>
            <a:r>
              <a:rPr lang="en-US" altLang="ja-JP" dirty="0"/>
              <a:t>※</a:t>
            </a:r>
            <a:r>
              <a:rPr lang="ja-JP" altLang="en-US" dirty="0"/>
              <a:t>範囲攻撃は風を出す</a:t>
            </a:r>
          </a:p>
        </p:txBody>
      </p:sp>
      <p:sp>
        <p:nvSpPr>
          <p:cNvPr id="36" name="正方形/長方形 35">
            <a:extLst>
              <a:ext uri="{FF2B5EF4-FFF2-40B4-BE49-F238E27FC236}">
                <a16:creationId xmlns:a16="http://schemas.microsoft.com/office/drawing/2014/main" id="{75F00358-DE88-455A-84C3-E2F1591BABA1}"/>
              </a:ext>
            </a:extLst>
          </p:cNvPr>
          <p:cNvSpPr/>
          <p:nvPr/>
        </p:nvSpPr>
        <p:spPr>
          <a:xfrm>
            <a:off x="751508" y="1400947"/>
            <a:ext cx="415498" cy="369332"/>
          </a:xfrm>
          <a:prstGeom prst="rect">
            <a:avLst/>
          </a:prstGeom>
        </p:spPr>
        <p:txBody>
          <a:bodyPr wrap="none">
            <a:spAutoFit/>
          </a:bodyPr>
          <a:lstStyle/>
          <a:p>
            <a:r>
              <a:rPr lang="ja-JP" altLang="en-US" dirty="0"/>
              <a:t>空</a:t>
            </a:r>
          </a:p>
        </p:txBody>
      </p:sp>
    </p:spTree>
    <p:extLst>
      <p:ext uri="{BB962C8B-B14F-4D97-AF65-F5344CB8AC3E}">
        <p14:creationId xmlns:p14="http://schemas.microsoft.com/office/powerpoint/2010/main" val="334020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10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3</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30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583032" cy="646331"/>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a:p>
            <a:r>
              <a:rPr lang="ja-JP" altLang="en-US" dirty="0"/>
              <a:t>＋空を飛ぶ</a:t>
            </a:r>
            <a:endParaRPr lang="en-US" altLang="ja-JP" dirty="0"/>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50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500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100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10</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300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遠距離攻撃</a:t>
            </a:r>
            <a:r>
              <a:rPr lang="en-US" altLang="ja-JP" dirty="0"/>
              <a:t>+</a:t>
            </a:r>
            <a:r>
              <a:rPr lang="ja-JP" altLang="en-US" dirty="0"/>
              <a:t>範囲攻撃</a:t>
            </a:r>
          </a:p>
          <a:p>
            <a:r>
              <a:rPr lang="en-US" altLang="ja-JP" dirty="0"/>
              <a:t>+</a:t>
            </a:r>
            <a:r>
              <a:rPr lang="ja-JP" altLang="en-US" dirty="0"/>
              <a:t>空を飛ぶ</a:t>
            </a:r>
            <a:r>
              <a:rPr lang="en-US" altLang="ja-JP" dirty="0"/>
              <a:t>+</a:t>
            </a:r>
            <a:r>
              <a:rPr lang="ja-JP" altLang="en-US" dirty="0"/>
              <a:t>怒りモード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500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4863832" cy="369332"/>
          </a:xfrm>
          <a:prstGeom prst="rect">
            <a:avLst/>
          </a:prstGeom>
        </p:spPr>
        <p:txBody>
          <a:bodyPr wrap="none">
            <a:spAutoFit/>
          </a:bodyPr>
          <a:lstStyle/>
          <a:p>
            <a:r>
              <a:rPr lang="en-US" altLang="ja-JP" dirty="0"/>
              <a:t>※</a:t>
            </a:r>
            <a:r>
              <a:rPr lang="ja-JP" altLang="en-US" dirty="0"/>
              <a:t>怒りモードとは攻撃力があがり</a:t>
            </a:r>
            <a:r>
              <a:rPr lang="en-US" altLang="ja-JP" dirty="0"/>
              <a:t>SA</a:t>
            </a:r>
            <a:r>
              <a:rPr lang="ja-JP" altLang="en-US" dirty="0"/>
              <a:t>が増える</a:t>
            </a:r>
          </a:p>
        </p:txBody>
      </p:sp>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3647152" cy="369332"/>
          </a:xfrm>
          <a:prstGeom prst="rect">
            <a:avLst/>
          </a:prstGeom>
        </p:spPr>
        <p:txBody>
          <a:bodyPr wrap="none">
            <a:spAutoFit/>
          </a:bodyPr>
          <a:lstStyle/>
          <a:p>
            <a:r>
              <a:rPr lang="en-US" altLang="ja-JP" dirty="0"/>
              <a:t>※</a:t>
            </a:r>
            <a:r>
              <a:rPr lang="ja-JP" altLang="en-US" dirty="0"/>
              <a:t>怒りモード中は移動力が下がる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pic>
        <p:nvPicPr>
          <p:cNvPr id="27" name="図 26">
            <a:extLst>
              <a:ext uri="{FF2B5EF4-FFF2-40B4-BE49-F238E27FC236}">
                <a16:creationId xmlns:a16="http://schemas.microsoft.com/office/drawing/2014/main" id="{3FB1A2D6-9779-4FB7-958A-859217996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16" y="2089234"/>
            <a:ext cx="2187728" cy="2075606"/>
          </a:xfrm>
          <a:prstGeom prst="rect">
            <a:avLst/>
          </a:prstGeom>
        </p:spPr>
      </p:pic>
      <p:pic>
        <p:nvPicPr>
          <p:cNvPr id="29" name="図 28">
            <a:extLst>
              <a:ext uri="{FF2B5EF4-FFF2-40B4-BE49-F238E27FC236}">
                <a16:creationId xmlns:a16="http://schemas.microsoft.com/office/drawing/2014/main" id="{64D75A3A-4BF9-458C-93DE-1997E63AF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33" y="644189"/>
            <a:ext cx="2992197" cy="2838848"/>
          </a:xfrm>
          <a:prstGeom prst="rect">
            <a:avLst/>
          </a:prstGeom>
        </p:spPr>
      </p:pic>
    </p:spTree>
    <p:extLst>
      <p:ext uri="{BB962C8B-B14F-4D97-AF65-F5344CB8AC3E}">
        <p14:creationId xmlns:p14="http://schemas.microsoft.com/office/powerpoint/2010/main" val="364847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776068"/>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r>
              <a:rPr lang="en-US" altLang="ja-JP" sz="2800" dirty="0">
                <a:solidFill>
                  <a:prstClr val="black"/>
                </a:solidFill>
              </a:rPr>
              <a:t>(</a:t>
            </a:r>
            <a:r>
              <a:rPr lang="ja-JP" altLang="en-US" sz="2800" dirty="0">
                <a:solidFill>
                  <a:prstClr val="black"/>
                </a:solidFill>
              </a:rPr>
              <a:t>ボスのみ</a:t>
            </a:r>
            <a:r>
              <a:rPr lang="en-US" altLang="ja-JP" sz="2800">
                <a:solidFill>
                  <a:prstClr val="black"/>
                </a:solidFill>
              </a:rPr>
              <a:t>)</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・武器切り替え</a:t>
            </a:r>
            <a:endParaRPr lang="en-US" altLang="ja-JP" sz="2800" dirty="0">
              <a:solidFill>
                <a:prstClr val="black"/>
              </a:solidFill>
            </a:endParaRPr>
          </a:p>
          <a:p>
            <a:pPr lvl="0">
              <a:lnSpc>
                <a:spcPct val="90000"/>
              </a:lnSpc>
              <a:spcBef>
                <a:spcPts val="1000"/>
              </a:spcBef>
            </a:pPr>
            <a:r>
              <a:rPr lang="en-US" altLang="ja-JP" sz="2800" dirty="0">
                <a:solidFill>
                  <a:prstClr val="black"/>
                </a:solidFill>
              </a:rPr>
              <a:t>※</a:t>
            </a:r>
            <a:r>
              <a:rPr lang="ja-JP" altLang="en-US" sz="2800" dirty="0">
                <a:solidFill>
                  <a:prstClr val="black"/>
                </a:solidFill>
              </a:rPr>
              <a:t>時間があれば装備実装</a:t>
            </a:r>
            <a:r>
              <a:rPr lang="en-US" altLang="ja-JP" sz="2800" dirty="0">
                <a:solidFill>
                  <a:prstClr val="black"/>
                </a:solidFill>
              </a:rPr>
              <a:t>(</a:t>
            </a:r>
            <a:r>
              <a:rPr lang="ja-JP" altLang="en-US" sz="2800" dirty="0">
                <a:solidFill>
                  <a:prstClr val="black"/>
                </a:solidFill>
              </a:rPr>
              <a:t>頭、胸、レギンス、靴</a:t>
            </a:r>
            <a:r>
              <a:rPr lang="en-US" altLang="ja-JP" sz="2800" dirty="0">
                <a:solidFill>
                  <a:prstClr val="black"/>
                </a:solidFill>
              </a:rPr>
              <a:t>)</a:t>
            </a: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プレイヤーは弱いモンスターから操作し強くなって一番強い</a:t>
            </a:r>
            <a:r>
              <a:rPr kumimoji="1" lang="ja-JP" altLang="en-US" b="1" dirty="0"/>
              <a:t>破壊のキング</a:t>
            </a:r>
            <a:r>
              <a:rPr lang="ja-JP" altLang="en-US" dirty="0"/>
              <a:t>を倒す。このファンタジー世界の頂点を目指す！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1901319908"/>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r>
                        <a:rPr kumimoji="1" lang="ja-JP" altLang="en-US" dirty="0"/>
                        <a:t>・</a:t>
                      </a:r>
                      <a:r>
                        <a:rPr kumimoji="1" lang="en-US" altLang="ja-JP" dirty="0"/>
                        <a:t>K</a:t>
                      </a:r>
                      <a:r>
                        <a:rPr kumimoji="1" lang="ja-JP" altLang="en-US" dirty="0"/>
                        <a:t> ・</a:t>
                      </a:r>
                      <a:r>
                        <a:rPr kumimoji="1" lang="en-US" altLang="ja-JP" dirty="0"/>
                        <a:t>I</a:t>
                      </a:r>
                      <a:r>
                        <a:rPr kumimoji="1" lang="ja-JP" altLang="en-US" dirty="0"/>
                        <a:t>・</a:t>
                      </a:r>
                      <a:r>
                        <a:rPr kumimoji="1" lang="en-US" altLang="ja-JP" dirty="0"/>
                        <a:t>O</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915875E-FB71-4B12-8D86-4168D20072E3}"/>
              </a:ext>
            </a:extLst>
          </p:cNvPr>
          <p:cNvSpPr/>
          <p:nvPr/>
        </p:nvSpPr>
        <p:spPr>
          <a:xfrm>
            <a:off x="5317303" y="2423440"/>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9D47F34-18FC-4788-A8C1-247A0DDF476D}"/>
              </a:ext>
            </a:extLst>
          </p:cNvPr>
          <p:cNvSpPr/>
          <p:nvPr/>
        </p:nvSpPr>
        <p:spPr>
          <a:xfrm>
            <a:off x="5548534"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6F282BC-F45F-4D1C-A7D6-A79AAC08870E}"/>
              </a:ext>
            </a:extLst>
          </p:cNvPr>
          <p:cNvSpPr/>
          <p:nvPr/>
        </p:nvSpPr>
        <p:spPr>
          <a:xfrm>
            <a:off x="5266737"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pic>
        <p:nvPicPr>
          <p:cNvPr id="4" name="図 3">
            <a:extLst>
              <a:ext uri="{FF2B5EF4-FFF2-40B4-BE49-F238E27FC236}">
                <a16:creationId xmlns:a16="http://schemas.microsoft.com/office/drawing/2014/main" id="{1E8D4D20-0A91-442E-9F97-54661485D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8" y="1875354"/>
            <a:ext cx="1080247" cy="1080247"/>
          </a:xfrm>
          <a:prstGeom prst="rect">
            <a:avLst/>
          </a:prstGeom>
        </p:spPr>
      </p:pic>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10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5</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53243" y="4952831"/>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pic>
        <p:nvPicPr>
          <p:cNvPr id="13" name="図 12">
            <a:extLst>
              <a:ext uri="{FF2B5EF4-FFF2-40B4-BE49-F238E27FC236}">
                <a16:creationId xmlns:a16="http://schemas.microsoft.com/office/drawing/2014/main" id="{AD591934-AC3C-4AA8-A032-41E314C66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45" y="1483671"/>
            <a:ext cx="1993253" cy="1993253"/>
          </a:xfrm>
          <a:prstGeom prst="rect">
            <a:avLst/>
          </a:prstGeom>
        </p:spPr>
      </p:pic>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2954655" cy="369332"/>
          </a:xfrm>
          <a:prstGeom prst="rect">
            <a:avLst/>
          </a:prstGeom>
        </p:spPr>
        <p:txBody>
          <a:bodyPr wrap="none">
            <a:spAutoFit/>
          </a:bodyPr>
          <a:lstStyle/>
          <a:p>
            <a:r>
              <a:rPr lang="ja-JP" altLang="en-US" dirty="0"/>
              <a:t>初期の特殊攻撃　連続攻撃</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0.2</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53243" y="5295175"/>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75124" y="563751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75124" y="5940093"/>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5.5</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25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連続攻撃</a:t>
            </a:r>
            <a:r>
              <a:rPr lang="en-US" altLang="ja-JP" dirty="0"/>
              <a:t>+</a:t>
            </a:r>
            <a:r>
              <a:rPr lang="ja-JP" altLang="en-US" dirty="0"/>
              <a:t>移動力上昇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75124" y="6242667"/>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3" name="正方形/長方形 2">
            <a:extLst>
              <a:ext uri="{FF2B5EF4-FFF2-40B4-BE49-F238E27FC236}">
                <a16:creationId xmlns:a16="http://schemas.microsoft.com/office/drawing/2014/main" id="{2C23D791-C93F-4C43-AB2C-3624803F397D}"/>
              </a:ext>
            </a:extLst>
          </p:cNvPr>
          <p:cNvSpPr/>
          <p:nvPr/>
        </p:nvSpPr>
        <p:spPr>
          <a:xfrm>
            <a:off x="1685365" y="4400271"/>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12" name="正方形/長方形 11">
            <a:extLst>
              <a:ext uri="{FF2B5EF4-FFF2-40B4-BE49-F238E27FC236}">
                <a16:creationId xmlns:a16="http://schemas.microsoft.com/office/drawing/2014/main" id="{3EBB5B69-2B40-4325-8827-85A3D8F0571A}"/>
              </a:ext>
            </a:extLst>
          </p:cNvPr>
          <p:cNvSpPr/>
          <p:nvPr/>
        </p:nvSpPr>
        <p:spPr>
          <a:xfrm>
            <a:off x="7448988" y="46712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29" name="正方形/長方形 28">
            <a:extLst>
              <a:ext uri="{FF2B5EF4-FFF2-40B4-BE49-F238E27FC236}">
                <a16:creationId xmlns:a16="http://schemas.microsoft.com/office/drawing/2014/main" id="{72A04A11-5BEA-478F-8673-B029B6DA7977}"/>
              </a:ext>
            </a:extLst>
          </p:cNvPr>
          <p:cNvSpPr/>
          <p:nvPr/>
        </p:nvSpPr>
        <p:spPr>
          <a:xfrm>
            <a:off x="623856" y="1368229"/>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262353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pic>
        <p:nvPicPr>
          <p:cNvPr id="4" name="図 3">
            <a:extLst>
              <a:ext uri="{FF2B5EF4-FFF2-40B4-BE49-F238E27FC236}">
                <a16:creationId xmlns:a16="http://schemas.microsoft.com/office/drawing/2014/main" id="{6BC8E13D-58C8-43B5-A95F-A57B6134C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60" y="1596744"/>
            <a:ext cx="2944905" cy="2944905"/>
          </a:xfrm>
          <a:prstGeom prst="rect">
            <a:avLst/>
          </a:prstGeom>
        </p:spPr>
      </p:pic>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100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8</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749744" cy="646331"/>
          </a:xfrm>
          <a:prstGeom prst="rect">
            <a:avLst/>
          </a:prstGeom>
        </p:spPr>
        <p:txBody>
          <a:bodyPr wrap="none">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2</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10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pic>
        <p:nvPicPr>
          <p:cNvPr id="16" name="図 15">
            <a:extLst>
              <a:ext uri="{FF2B5EF4-FFF2-40B4-BE49-F238E27FC236}">
                <a16:creationId xmlns:a16="http://schemas.microsoft.com/office/drawing/2014/main" id="{9AC1AD42-19FD-48FF-84C3-54C5D8898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539" y="405570"/>
            <a:ext cx="4424082" cy="4424082"/>
          </a:xfrm>
          <a:prstGeom prst="rect">
            <a:avLst/>
          </a:prstGeom>
        </p:spPr>
      </p:pic>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1000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13</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500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 +</a:t>
            </a:r>
            <a:r>
              <a:rPr lang="ja-JP" altLang="en-US" dirty="0"/>
              <a:t>鬼狩りモード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9767417" cy="369332"/>
          </a:xfrm>
          <a:prstGeom prst="rect">
            <a:avLst/>
          </a:prstGeom>
        </p:spPr>
        <p:txBody>
          <a:bodyPr wrap="none">
            <a:spAutoFit/>
          </a:bodyPr>
          <a:lstStyle/>
          <a:p>
            <a:r>
              <a:rPr lang="en-US" altLang="ja-JP" dirty="0"/>
              <a:t>※</a:t>
            </a:r>
            <a:r>
              <a:rPr lang="ja-JP" altLang="en-US" dirty="0"/>
              <a:t>鬼狩りモードとは自分の攻撃力アップし赤くなりぶつかるごとに相手の</a:t>
            </a:r>
            <a:r>
              <a:rPr lang="en-US" altLang="ja-JP" dirty="0"/>
              <a:t>HP</a:t>
            </a:r>
            <a:r>
              <a:rPr lang="ja-JP" altLang="en-US" dirty="0"/>
              <a:t>を</a:t>
            </a:r>
            <a:r>
              <a:rPr lang="en-US" altLang="ja-JP" dirty="0"/>
              <a:t>50</a:t>
            </a:r>
            <a:r>
              <a:rPr lang="ja-JP" altLang="en-US" dirty="0" err="1"/>
              <a:t>づつ</a:t>
            </a:r>
            <a:r>
              <a:rPr lang="ja-JP" altLang="en-US" dirty="0"/>
              <a:t>減らす</a:t>
            </a:r>
          </a:p>
        </p:txBody>
      </p:sp>
      <p:sp>
        <p:nvSpPr>
          <p:cNvPr id="3" name="正方形/長方形 2">
            <a:extLst>
              <a:ext uri="{FF2B5EF4-FFF2-40B4-BE49-F238E27FC236}">
                <a16:creationId xmlns:a16="http://schemas.microsoft.com/office/drawing/2014/main" id="{701EFC0B-DD58-4656-B51B-A9293D0D43B7}"/>
              </a:ext>
            </a:extLst>
          </p:cNvPr>
          <p:cNvSpPr/>
          <p:nvPr/>
        </p:nvSpPr>
        <p:spPr>
          <a:xfrm>
            <a:off x="2621784" y="4903504"/>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7" name="正方形/長方形 6">
            <a:extLst>
              <a:ext uri="{FF2B5EF4-FFF2-40B4-BE49-F238E27FC236}">
                <a16:creationId xmlns:a16="http://schemas.microsoft.com/office/drawing/2014/main" id="{B5FDE920-F7BD-4FD2-A81B-59A103053AA8}"/>
              </a:ext>
            </a:extLst>
          </p:cNvPr>
          <p:cNvSpPr/>
          <p:nvPr/>
        </p:nvSpPr>
        <p:spPr>
          <a:xfrm>
            <a:off x="9524021"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47186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30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364476" cy="369332"/>
          </a:xfrm>
          <a:prstGeom prst="rect">
            <a:avLst/>
          </a:prstGeom>
        </p:spPr>
        <p:txBody>
          <a:bodyPr wrap="none">
            <a:spAutoFit/>
          </a:bodyPr>
          <a:lstStyle/>
          <a:p>
            <a:r>
              <a:rPr lang="ja-JP" altLang="en-US" dirty="0"/>
              <a:t>防御力　</a:t>
            </a:r>
            <a:r>
              <a:rPr lang="en-US" altLang="ja-JP" dirty="0"/>
              <a:t>20</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185487" cy="369332"/>
          </a:xfrm>
          <a:prstGeom prst="rect">
            <a:avLst/>
          </a:prstGeom>
        </p:spPr>
        <p:txBody>
          <a:bodyPr wrap="none">
            <a:spAutoFit/>
          </a:bodyPr>
          <a:lstStyle/>
          <a:p>
            <a:r>
              <a:rPr lang="ja-JP" altLang="en-US" dirty="0"/>
              <a:t>初期の特殊攻撃　かみくだき</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0.1</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189749" cy="369332"/>
          </a:xfrm>
          <a:prstGeom prst="rect">
            <a:avLst/>
          </a:prstGeom>
        </p:spPr>
        <p:txBody>
          <a:bodyPr wrap="none">
            <a:spAutoFit/>
          </a:bodyPr>
          <a:lstStyle/>
          <a:p>
            <a:r>
              <a:rPr lang="en-US" altLang="ja-JP" dirty="0"/>
              <a:t>HP </a:t>
            </a:r>
            <a:r>
              <a:rPr lang="ja-JP" altLang="en-US" dirty="0"/>
              <a:t>　</a:t>
            </a:r>
            <a:r>
              <a:rPr lang="en-US" altLang="ja-JP" dirty="0"/>
              <a:t>150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2.2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813865" cy="369332"/>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885453" cy="369332"/>
          </a:xfrm>
          <a:prstGeom prst="rect">
            <a:avLst/>
          </a:prstGeom>
        </p:spPr>
        <p:txBody>
          <a:bodyPr wrap="none">
            <a:spAutoFit/>
          </a:bodyPr>
          <a:lstStyle/>
          <a:p>
            <a:r>
              <a:rPr lang="ja-JP" altLang="en-US" dirty="0"/>
              <a:t>ジャンプ力　</a:t>
            </a:r>
            <a:r>
              <a:rPr lang="en-US" altLang="ja-JP" dirty="0"/>
              <a:t>0.5</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pic>
        <p:nvPicPr>
          <p:cNvPr id="12" name="図 11">
            <a:extLst>
              <a:ext uri="{FF2B5EF4-FFF2-40B4-BE49-F238E27FC236}">
                <a16:creationId xmlns:a16="http://schemas.microsoft.com/office/drawing/2014/main" id="{037CA631-CA2B-4194-8C53-EF495D3A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7" y="2219202"/>
            <a:ext cx="1035424" cy="1035424"/>
          </a:xfrm>
          <a:prstGeom prst="rect">
            <a:avLst/>
          </a:prstGeom>
        </p:spPr>
      </p:pic>
      <p:pic>
        <p:nvPicPr>
          <p:cNvPr id="30" name="図 29">
            <a:extLst>
              <a:ext uri="{FF2B5EF4-FFF2-40B4-BE49-F238E27FC236}">
                <a16:creationId xmlns:a16="http://schemas.microsoft.com/office/drawing/2014/main" id="{11D2C06A-AA04-4649-A14D-7E37AB219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146" y="2058798"/>
            <a:ext cx="1824318" cy="1824318"/>
          </a:xfrm>
          <a:prstGeom prst="rect">
            <a:avLst/>
          </a:prstGeom>
        </p:spPr>
      </p:pic>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5493812" cy="369332"/>
          </a:xfrm>
          <a:prstGeom prst="rect">
            <a:avLst/>
          </a:prstGeom>
        </p:spPr>
        <p:txBody>
          <a:bodyPr wrap="none">
            <a:spAutoFit/>
          </a:bodyPr>
          <a:lstStyle/>
          <a:p>
            <a:r>
              <a:rPr lang="en-US" altLang="ja-JP" dirty="0"/>
              <a:t>※</a:t>
            </a:r>
            <a:r>
              <a:rPr lang="ja-JP" altLang="en-US" dirty="0"/>
              <a:t>かみくだきとは一撃は思いが発動するまでが遅い</a:t>
            </a:r>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13" name="正方形/長方形 12">
            <a:extLst>
              <a:ext uri="{FF2B5EF4-FFF2-40B4-BE49-F238E27FC236}">
                <a16:creationId xmlns:a16="http://schemas.microsoft.com/office/drawing/2014/main" id="{61451955-2EF0-4E52-A7CE-5DA037622D1C}"/>
              </a:ext>
            </a:extLst>
          </p:cNvPr>
          <p:cNvSpPr/>
          <p:nvPr/>
        </p:nvSpPr>
        <p:spPr>
          <a:xfrm>
            <a:off x="683123" y="1506022"/>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14738778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1163</Words>
  <Application>Microsoft Office PowerPoint</Application>
  <PresentationFormat>ワイド画面</PresentationFormat>
  <Paragraphs>215</Paragraphs>
  <Slides>16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レベル  １</vt:lpstr>
      <vt:lpstr>レベル10</vt:lpstr>
      <vt:lpstr>レベル  １</vt:lpstr>
      <vt:lpstr>レベル10</vt:lpstr>
      <vt:lpstr>レベル  １</vt:lpstr>
      <vt:lpstr>レベル10</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46</cp:revision>
  <dcterms:created xsi:type="dcterms:W3CDTF">2023-04-10T22:26:51Z</dcterms:created>
  <dcterms:modified xsi:type="dcterms:W3CDTF">2023-09-25T13:26:58Z</dcterms:modified>
</cp:coreProperties>
</file>